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9" r:id="rId6"/>
    <p:sldId id="300" r:id="rId7"/>
    <p:sldId id="301" r:id="rId8"/>
    <p:sldId id="302" r:id="rId9"/>
    <p:sldId id="303" r:id="rId10"/>
    <p:sldId id="304" r:id="rId11"/>
    <p:sldId id="307" r:id="rId12"/>
    <p:sldId id="308" r:id="rId13"/>
    <p:sldId id="309" r:id="rId14"/>
    <p:sldId id="305" r:id="rId15"/>
    <p:sldId id="306" r:id="rId16"/>
    <p:sldId id="310" r:id="rId1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B06973-5A00-4D48-99A4-E53EC76D1D08}" v="153" dt="2020-11-30T09:53:10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BEB06973-5A00-4D48-99A4-E53EC76D1D08}"/>
    <pc:docChg chg="undo custSel addSld delSld modSld">
      <pc:chgData name="Thomas Noordeloos" userId="7c446670-7459-44eb-8c93-60d80c060528" providerId="ADAL" clId="{BEB06973-5A00-4D48-99A4-E53EC76D1D08}" dt="2020-11-30T09:53:10.128" v="443" actId="20577"/>
      <pc:docMkLst>
        <pc:docMk/>
      </pc:docMkLst>
      <pc:sldChg chg="addSp delSp modSp mod">
        <pc:chgData name="Thomas Noordeloos" userId="7c446670-7459-44eb-8c93-60d80c060528" providerId="ADAL" clId="{BEB06973-5A00-4D48-99A4-E53EC76D1D08}" dt="2020-11-30T09:12:12.145" v="62" actId="122"/>
        <pc:sldMkLst>
          <pc:docMk/>
          <pc:sldMk cId="3788715575" sldId="256"/>
        </pc:sldMkLst>
        <pc:spChg chg="mod">
          <ac:chgData name="Thomas Noordeloos" userId="7c446670-7459-44eb-8c93-60d80c060528" providerId="ADAL" clId="{BEB06973-5A00-4D48-99A4-E53EC76D1D08}" dt="2020-11-30T09:11:43.363" v="23" actId="113"/>
          <ac:spMkLst>
            <pc:docMk/>
            <pc:sldMk cId="3788715575" sldId="256"/>
            <ac:spMk id="3" creationId="{A218FED7-AB46-4296-A2AB-73E4BDC03138}"/>
          </ac:spMkLst>
        </pc:spChg>
        <pc:spChg chg="add mod">
          <ac:chgData name="Thomas Noordeloos" userId="7c446670-7459-44eb-8c93-60d80c060528" providerId="ADAL" clId="{BEB06973-5A00-4D48-99A4-E53EC76D1D08}" dt="2020-11-30T09:12:12.145" v="62" actId="122"/>
          <ac:spMkLst>
            <pc:docMk/>
            <pc:sldMk cId="3788715575" sldId="256"/>
            <ac:spMk id="4" creationId="{E7A7F4A7-A5BE-41F0-8E41-D01172C7E89E}"/>
          </ac:spMkLst>
        </pc:spChg>
        <pc:spChg chg="del">
          <ac:chgData name="Thomas Noordeloos" userId="7c446670-7459-44eb-8c93-60d80c060528" providerId="ADAL" clId="{BEB06973-5A00-4D48-99A4-E53EC76D1D08}" dt="2020-11-30T09:11:22.640" v="8" actId="478"/>
          <ac:spMkLst>
            <pc:docMk/>
            <pc:sldMk cId="3788715575" sldId="256"/>
            <ac:spMk id="6" creationId="{4910A9D3-44B0-412E-9D51-FA1C2DD5ED39}"/>
          </ac:spMkLst>
        </pc:spChg>
        <pc:spChg chg="del">
          <ac:chgData name="Thomas Noordeloos" userId="7c446670-7459-44eb-8c93-60d80c060528" providerId="ADAL" clId="{BEB06973-5A00-4D48-99A4-E53EC76D1D08}" dt="2020-11-30T09:11:22.640" v="8" actId="478"/>
          <ac:spMkLst>
            <pc:docMk/>
            <pc:sldMk cId="3788715575" sldId="256"/>
            <ac:spMk id="10" creationId="{B5E90D55-298E-4509-878D-C4E228CD5F8E}"/>
          </ac:spMkLst>
        </pc:spChg>
        <pc:spChg chg="del">
          <ac:chgData name="Thomas Noordeloos" userId="7c446670-7459-44eb-8c93-60d80c060528" providerId="ADAL" clId="{BEB06973-5A00-4D48-99A4-E53EC76D1D08}" dt="2020-11-30T09:11:28.118" v="10" actId="478"/>
          <ac:spMkLst>
            <pc:docMk/>
            <pc:sldMk cId="3788715575" sldId="256"/>
            <ac:spMk id="18" creationId="{D8729D5A-9FCE-424A-BA8D-CF5994EDB1B6}"/>
          </ac:spMkLst>
        </pc:spChg>
        <pc:picChg chg="del">
          <ac:chgData name="Thomas Noordeloos" userId="7c446670-7459-44eb-8c93-60d80c060528" providerId="ADAL" clId="{BEB06973-5A00-4D48-99A4-E53EC76D1D08}" dt="2020-11-30T09:11:22.640" v="8" actId="478"/>
          <ac:picMkLst>
            <pc:docMk/>
            <pc:sldMk cId="3788715575" sldId="256"/>
            <ac:picMk id="15" creationId="{3C8AD9AC-786C-41FA-8D3C-1F579EA91858}"/>
          </ac:picMkLst>
        </pc:picChg>
        <pc:picChg chg="del">
          <ac:chgData name="Thomas Noordeloos" userId="7c446670-7459-44eb-8c93-60d80c060528" providerId="ADAL" clId="{BEB06973-5A00-4D48-99A4-E53EC76D1D08}" dt="2020-11-30T09:11:22.640" v="8" actId="478"/>
          <ac:picMkLst>
            <pc:docMk/>
            <pc:sldMk cId="3788715575" sldId="256"/>
            <ac:picMk id="17" creationId="{5AF66FF2-65B5-4E75-80FB-1AD095EE089C}"/>
          </ac:picMkLst>
        </pc:picChg>
        <pc:picChg chg="del">
          <ac:chgData name="Thomas Noordeloos" userId="7c446670-7459-44eb-8c93-60d80c060528" providerId="ADAL" clId="{BEB06973-5A00-4D48-99A4-E53EC76D1D08}" dt="2020-11-30T09:11:22.640" v="8" actId="478"/>
          <ac:picMkLst>
            <pc:docMk/>
            <pc:sldMk cId="3788715575" sldId="256"/>
            <ac:picMk id="20" creationId="{72ADD984-4BEC-4118-974C-4F5B62A33777}"/>
          </ac:picMkLst>
        </pc:picChg>
      </pc:sldChg>
      <pc:sldChg chg="add">
        <pc:chgData name="Thomas Noordeloos" userId="7c446670-7459-44eb-8c93-60d80c060528" providerId="ADAL" clId="{BEB06973-5A00-4D48-99A4-E53EC76D1D08}" dt="2020-11-30T09:11:06.047" v="0"/>
        <pc:sldMkLst>
          <pc:docMk/>
          <pc:sldMk cId="1073247993" sldId="299"/>
        </pc:sldMkLst>
      </pc:sldChg>
      <pc:sldChg chg="addSp delSp modSp new mod">
        <pc:chgData name="Thomas Noordeloos" userId="7c446670-7459-44eb-8c93-60d80c060528" providerId="ADAL" clId="{BEB06973-5A00-4D48-99A4-E53EC76D1D08}" dt="2020-11-30T09:13:17.053" v="77" actId="6549"/>
        <pc:sldMkLst>
          <pc:docMk/>
          <pc:sldMk cId="320754525" sldId="300"/>
        </pc:sldMkLst>
        <pc:spChg chg="del">
          <ac:chgData name="Thomas Noordeloos" userId="7c446670-7459-44eb-8c93-60d80c060528" providerId="ADAL" clId="{BEB06973-5A00-4D48-99A4-E53EC76D1D08}" dt="2020-11-30T09:12:35.709" v="66" actId="478"/>
          <ac:spMkLst>
            <pc:docMk/>
            <pc:sldMk cId="320754525" sldId="300"/>
            <ac:spMk id="2" creationId="{FFF7575A-0B45-4AA4-80BE-71866B5EB837}"/>
          </ac:spMkLst>
        </pc:spChg>
        <pc:spChg chg="del">
          <ac:chgData name="Thomas Noordeloos" userId="7c446670-7459-44eb-8c93-60d80c060528" providerId="ADAL" clId="{BEB06973-5A00-4D48-99A4-E53EC76D1D08}" dt="2020-11-30T09:12:31.718" v="64" actId="478"/>
          <ac:spMkLst>
            <pc:docMk/>
            <pc:sldMk cId="320754525" sldId="300"/>
            <ac:spMk id="3" creationId="{4B355F64-81AC-4C7A-A81E-6D502D8A6CD1}"/>
          </ac:spMkLst>
        </pc:spChg>
        <pc:spChg chg="add mod">
          <ac:chgData name="Thomas Noordeloos" userId="7c446670-7459-44eb-8c93-60d80c060528" providerId="ADAL" clId="{BEB06973-5A00-4D48-99A4-E53EC76D1D08}" dt="2020-11-30T09:12:50.678" v="69" actId="1076"/>
          <ac:spMkLst>
            <pc:docMk/>
            <pc:sldMk cId="320754525" sldId="300"/>
            <ac:spMk id="5" creationId="{28B47227-AD30-4906-9A71-77718596534C}"/>
          </ac:spMkLst>
        </pc:spChg>
        <pc:spChg chg="add mod">
          <ac:chgData name="Thomas Noordeloos" userId="7c446670-7459-44eb-8c93-60d80c060528" providerId="ADAL" clId="{BEB06973-5A00-4D48-99A4-E53EC76D1D08}" dt="2020-11-30T09:13:03.712" v="72" actId="14100"/>
          <ac:spMkLst>
            <pc:docMk/>
            <pc:sldMk cId="320754525" sldId="300"/>
            <ac:spMk id="7" creationId="{0938EE9D-8EA9-421C-9CD4-12536B8E0858}"/>
          </ac:spMkLst>
        </pc:spChg>
        <pc:spChg chg="add mod">
          <ac:chgData name="Thomas Noordeloos" userId="7c446670-7459-44eb-8c93-60d80c060528" providerId="ADAL" clId="{BEB06973-5A00-4D48-99A4-E53EC76D1D08}" dt="2020-11-30T09:13:17.053" v="77" actId="6549"/>
          <ac:spMkLst>
            <pc:docMk/>
            <pc:sldMk cId="320754525" sldId="300"/>
            <ac:spMk id="10" creationId="{2FD4E652-C2B3-45FA-94DF-3B13140C19D3}"/>
          </ac:spMkLst>
        </pc:spChg>
        <pc:picChg chg="add mod">
          <ac:chgData name="Thomas Noordeloos" userId="7c446670-7459-44eb-8c93-60d80c060528" providerId="ADAL" clId="{BEB06973-5A00-4D48-99A4-E53EC76D1D08}" dt="2020-11-30T09:12:43.892" v="67" actId="1076"/>
          <ac:picMkLst>
            <pc:docMk/>
            <pc:sldMk cId="320754525" sldId="300"/>
            <ac:picMk id="4" creationId="{1A2E53C8-56E3-48CB-A7A2-11DFC5F6866F}"/>
          </ac:picMkLst>
        </pc:picChg>
        <pc:cxnChg chg="add mod">
          <ac:chgData name="Thomas Noordeloos" userId="7c446670-7459-44eb-8c93-60d80c060528" providerId="ADAL" clId="{BEB06973-5A00-4D48-99A4-E53EC76D1D08}" dt="2020-11-30T09:12:54.876" v="70" actId="14100"/>
          <ac:cxnSpMkLst>
            <pc:docMk/>
            <pc:sldMk cId="320754525" sldId="300"/>
            <ac:cxnSpMk id="6" creationId="{2D4FF9BB-81E0-46B8-BA5F-02EC99329A06}"/>
          </ac:cxnSpMkLst>
        </pc:cxnChg>
        <pc:cxnChg chg="add mod">
          <ac:chgData name="Thomas Noordeloos" userId="7c446670-7459-44eb-8c93-60d80c060528" providerId="ADAL" clId="{BEB06973-5A00-4D48-99A4-E53EC76D1D08}" dt="2020-11-30T09:12:43.892" v="67" actId="1076"/>
          <ac:cxnSpMkLst>
            <pc:docMk/>
            <pc:sldMk cId="320754525" sldId="300"/>
            <ac:cxnSpMk id="8" creationId="{A25B1FEB-BB8C-4EB6-945D-57FEB4DB4D0B}"/>
          </ac:cxnSpMkLst>
        </pc:cxnChg>
        <pc:cxnChg chg="add mod">
          <ac:chgData name="Thomas Noordeloos" userId="7c446670-7459-44eb-8c93-60d80c060528" providerId="ADAL" clId="{BEB06973-5A00-4D48-99A4-E53EC76D1D08}" dt="2020-11-30T09:12:43.892" v="67" actId="1076"/>
          <ac:cxnSpMkLst>
            <pc:docMk/>
            <pc:sldMk cId="320754525" sldId="300"/>
            <ac:cxnSpMk id="9" creationId="{1FE739A0-82A0-4FA9-B5FC-E2567E12AD2E}"/>
          </ac:cxnSpMkLst>
        </pc:cxnChg>
        <pc:cxnChg chg="add mod">
          <ac:chgData name="Thomas Noordeloos" userId="7c446670-7459-44eb-8c93-60d80c060528" providerId="ADAL" clId="{BEB06973-5A00-4D48-99A4-E53EC76D1D08}" dt="2020-11-30T09:12:59.106" v="71" actId="14100"/>
          <ac:cxnSpMkLst>
            <pc:docMk/>
            <pc:sldMk cId="320754525" sldId="300"/>
            <ac:cxnSpMk id="11" creationId="{591028C1-102A-46DC-8A85-5C19A10D2C56}"/>
          </ac:cxnSpMkLst>
        </pc:cxnChg>
      </pc:sldChg>
      <pc:sldChg chg="add del">
        <pc:chgData name="Thomas Noordeloos" userId="7c446670-7459-44eb-8c93-60d80c060528" providerId="ADAL" clId="{BEB06973-5A00-4D48-99A4-E53EC76D1D08}" dt="2020-11-30T09:13:38.268" v="79"/>
        <pc:sldMkLst>
          <pc:docMk/>
          <pc:sldMk cId="2093247312" sldId="301"/>
        </pc:sldMkLst>
      </pc:sldChg>
      <pc:sldChg chg="addSp delSp modSp new mod">
        <pc:chgData name="Thomas Noordeloos" userId="7c446670-7459-44eb-8c93-60d80c060528" providerId="ADAL" clId="{BEB06973-5A00-4D48-99A4-E53EC76D1D08}" dt="2020-11-30T09:44:31.342" v="351" actId="1076"/>
        <pc:sldMkLst>
          <pc:docMk/>
          <pc:sldMk cId="4114629867" sldId="301"/>
        </pc:sldMkLst>
        <pc:spChg chg="mod">
          <ac:chgData name="Thomas Noordeloos" userId="7c446670-7459-44eb-8c93-60d80c060528" providerId="ADAL" clId="{BEB06973-5A00-4D48-99A4-E53EC76D1D08}" dt="2020-11-30T09:20:03.879" v="182" actId="20577"/>
          <ac:spMkLst>
            <pc:docMk/>
            <pc:sldMk cId="4114629867" sldId="301"/>
            <ac:spMk id="2" creationId="{F5C5369E-1875-4747-8B90-059D751A3CB2}"/>
          </ac:spMkLst>
        </pc:spChg>
        <pc:spChg chg="del">
          <ac:chgData name="Thomas Noordeloos" userId="7c446670-7459-44eb-8c93-60d80c060528" providerId="ADAL" clId="{BEB06973-5A00-4D48-99A4-E53EC76D1D08}" dt="2020-11-30T09:13:45.735" v="87" actId="478"/>
          <ac:spMkLst>
            <pc:docMk/>
            <pc:sldMk cId="4114629867" sldId="301"/>
            <ac:spMk id="3" creationId="{20CD605F-7810-4FEF-904D-562A10F5C8E5}"/>
          </ac:spMkLst>
        </pc:spChg>
        <pc:spChg chg="add del">
          <ac:chgData name="Thomas Noordeloos" userId="7c446670-7459-44eb-8c93-60d80c060528" providerId="ADAL" clId="{BEB06973-5A00-4D48-99A4-E53EC76D1D08}" dt="2020-11-30T09:15:44.344" v="90" actId="22"/>
          <ac:spMkLst>
            <pc:docMk/>
            <pc:sldMk cId="4114629867" sldId="301"/>
            <ac:spMk id="5" creationId="{031A150E-1EA4-4482-A6A6-84D0E766D9BE}"/>
          </ac:spMkLst>
        </pc:spChg>
        <pc:spChg chg="add mod">
          <ac:chgData name="Thomas Noordeloos" userId="7c446670-7459-44eb-8c93-60d80c060528" providerId="ADAL" clId="{BEB06973-5A00-4D48-99A4-E53EC76D1D08}" dt="2020-11-30T09:44:20.550" v="350" actId="113"/>
          <ac:spMkLst>
            <pc:docMk/>
            <pc:sldMk cId="4114629867" sldId="301"/>
            <ac:spMk id="11" creationId="{9B4006B7-32F0-4C18-AF12-3EF65DEC40BB}"/>
          </ac:spMkLst>
        </pc:spChg>
        <pc:spChg chg="add mod">
          <ac:chgData name="Thomas Noordeloos" userId="7c446670-7459-44eb-8c93-60d80c060528" providerId="ADAL" clId="{BEB06973-5A00-4D48-99A4-E53EC76D1D08}" dt="2020-11-30T09:44:20.550" v="350" actId="113"/>
          <ac:spMkLst>
            <pc:docMk/>
            <pc:sldMk cId="4114629867" sldId="301"/>
            <ac:spMk id="12" creationId="{DC635CF1-81E3-439E-B67E-B318B0F56359}"/>
          </ac:spMkLst>
        </pc:spChg>
        <pc:spChg chg="add mod">
          <ac:chgData name="Thomas Noordeloos" userId="7c446670-7459-44eb-8c93-60d80c060528" providerId="ADAL" clId="{BEB06973-5A00-4D48-99A4-E53EC76D1D08}" dt="2020-11-30T09:44:20.550" v="350" actId="113"/>
          <ac:spMkLst>
            <pc:docMk/>
            <pc:sldMk cId="4114629867" sldId="301"/>
            <ac:spMk id="13" creationId="{D691A97C-BB20-4C82-AB92-8466027FD80D}"/>
          </ac:spMkLst>
        </pc:spChg>
        <pc:spChg chg="add mod">
          <ac:chgData name="Thomas Noordeloos" userId="7c446670-7459-44eb-8c93-60d80c060528" providerId="ADAL" clId="{BEB06973-5A00-4D48-99A4-E53EC76D1D08}" dt="2020-11-30T09:44:20.550" v="350" actId="113"/>
          <ac:spMkLst>
            <pc:docMk/>
            <pc:sldMk cId="4114629867" sldId="301"/>
            <ac:spMk id="14" creationId="{6B2A078C-2687-4955-A9DA-0DB7B65C7FA8}"/>
          </ac:spMkLst>
        </pc:spChg>
        <pc:graphicFrameChg chg="add del mod">
          <ac:chgData name="Thomas Noordeloos" userId="7c446670-7459-44eb-8c93-60d80c060528" providerId="ADAL" clId="{BEB06973-5A00-4D48-99A4-E53EC76D1D08}" dt="2020-11-30T09:41:06.206" v="315"/>
          <ac:graphicFrameMkLst>
            <pc:docMk/>
            <pc:sldMk cId="4114629867" sldId="301"/>
            <ac:graphicFrameMk id="15" creationId="{178D3EB8-EC88-46B5-A7DA-25F1CBED18B1}"/>
          </ac:graphicFrameMkLst>
        </pc:graphicFrameChg>
        <pc:picChg chg="add del mod modCrop">
          <ac:chgData name="Thomas Noordeloos" userId="7c446670-7459-44eb-8c93-60d80c060528" providerId="ADAL" clId="{BEB06973-5A00-4D48-99A4-E53EC76D1D08}" dt="2020-11-30T09:41:04.526" v="313" actId="478"/>
          <ac:picMkLst>
            <pc:docMk/>
            <pc:sldMk cId="4114629867" sldId="301"/>
            <ac:picMk id="6" creationId="{95F836FA-334E-4078-8CFD-CD49037B9909}"/>
          </ac:picMkLst>
        </pc:picChg>
        <pc:picChg chg="add del mod">
          <ac:chgData name="Thomas Noordeloos" userId="7c446670-7459-44eb-8c93-60d80c060528" providerId="ADAL" clId="{BEB06973-5A00-4D48-99A4-E53EC76D1D08}" dt="2020-11-30T09:17:43.295" v="108" actId="478"/>
          <ac:picMkLst>
            <pc:docMk/>
            <pc:sldMk cId="4114629867" sldId="301"/>
            <ac:picMk id="7" creationId="{7AC74B53-7E77-44BD-8123-744B87197CF3}"/>
          </ac:picMkLst>
        </pc:picChg>
        <pc:picChg chg="add del mod modCrop">
          <ac:chgData name="Thomas Noordeloos" userId="7c446670-7459-44eb-8c93-60d80c060528" providerId="ADAL" clId="{BEB06973-5A00-4D48-99A4-E53EC76D1D08}" dt="2020-11-30T09:41:47.426" v="325" actId="478"/>
          <ac:picMkLst>
            <pc:docMk/>
            <pc:sldMk cId="4114629867" sldId="301"/>
            <ac:picMk id="8" creationId="{D17AD0F9-FF41-489F-BB92-0650C2FB7E23}"/>
          </ac:picMkLst>
        </pc:picChg>
        <pc:picChg chg="add del mod modCrop">
          <ac:chgData name="Thomas Noordeloos" userId="7c446670-7459-44eb-8c93-60d80c060528" providerId="ADAL" clId="{BEB06973-5A00-4D48-99A4-E53EC76D1D08}" dt="2020-11-30T09:42:03.851" v="328" actId="478"/>
          <ac:picMkLst>
            <pc:docMk/>
            <pc:sldMk cId="4114629867" sldId="301"/>
            <ac:picMk id="9" creationId="{3EBD8765-7608-47F7-AFF2-0F24FB8D197E}"/>
          </ac:picMkLst>
        </pc:picChg>
        <pc:picChg chg="add del mod modCrop">
          <ac:chgData name="Thomas Noordeloos" userId="7c446670-7459-44eb-8c93-60d80c060528" providerId="ADAL" clId="{BEB06973-5A00-4D48-99A4-E53EC76D1D08}" dt="2020-11-30T09:42:40.763" v="332" actId="478"/>
          <ac:picMkLst>
            <pc:docMk/>
            <pc:sldMk cId="4114629867" sldId="301"/>
            <ac:picMk id="10" creationId="{A44A6741-A43C-4EC9-B2F2-B0CCBCB82C56}"/>
          </ac:picMkLst>
        </pc:picChg>
        <pc:picChg chg="add mod">
          <ac:chgData name="Thomas Noordeloos" userId="7c446670-7459-44eb-8c93-60d80c060528" providerId="ADAL" clId="{BEB06973-5A00-4D48-99A4-E53EC76D1D08}" dt="2020-11-30T09:44:31.342" v="351" actId="1076"/>
          <ac:picMkLst>
            <pc:docMk/>
            <pc:sldMk cId="4114629867" sldId="301"/>
            <ac:picMk id="16" creationId="{7F05D97D-3193-4CFB-B966-D962EBCC1251}"/>
          </ac:picMkLst>
        </pc:picChg>
        <pc:picChg chg="add mod">
          <ac:chgData name="Thomas Noordeloos" userId="7c446670-7459-44eb-8c93-60d80c060528" providerId="ADAL" clId="{BEB06973-5A00-4D48-99A4-E53EC76D1D08}" dt="2020-11-30T09:43:53.077" v="346" actId="1076"/>
          <ac:picMkLst>
            <pc:docMk/>
            <pc:sldMk cId="4114629867" sldId="301"/>
            <ac:picMk id="17" creationId="{F6CC304A-C070-44A9-B98C-18E7A3CC513E}"/>
          </ac:picMkLst>
        </pc:picChg>
        <pc:picChg chg="add mod modCrop">
          <ac:chgData name="Thomas Noordeloos" userId="7c446670-7459-44eb-8c93-60d80c060528" providerId="ADAL" clId="{BEB06973-5A00-4D48-99A4-E53EC76D1D08}" dt="2020-11-30T09:43:50.590" v="345" actId="1076"/>
          <ac:picMkLst>
            <pc:docMk/>
            <pc:sldMk cId="4114629867" sldId="301"/>
            <ac:picMk id="18" creationId="{BBD89A09-0108-4FCE-A430-6B15B3F16943}"/>
          </ac:picMkLst>
        </pc:picChg>
        <pc:picChg chg="add mod">
          <ac:chgData name="Thomas Noordeloos" userId="7c446670-7459-44eb-8c93-60d80c060528" providerId="ADAL" clId="{BEB06973-5A00-4D48-99A4-E53EC76D1D08}" dt="2020-11-30T09:43:45.211" v="344" actId="1076"/>
          <ac:picMkLst>
            <pc:docMk/>
            <pc:sldMk cId="4114629867" sldId="301"/>
            <ac:picMk id="19" creationId="{A96E1213-CA37-46FE-8DE5-95CEF48A3678}"/>
          </ac:picMkLst>
        </pc:picChg>
      </pc:sldChg>
      <pc:sldChg chg="addSp delSp modSp add mod">
        <pc:chgData name="Thomas Noordeloos" userId="7c446670-7459-44eb-8c93-60d80c060528" providerId="ADAL" clId="{BEB06973-5A00-4D48-99A4-E53EC76D1D08}" dt="2020-11-30T09:25:34.859" v="255" actId="1076"/>
        <pc:sldMkLst>
          <pc:docMk/>
          <pc:sldMk cId="863704253" sldId="302"/>
        </pc:sldMkLst>
        <pc:spChg chg="mod">
          <ac:chgData name="Thomas Noordeloos" userId="7c446670-7459-44eb-8c93-60d80c060528" providerId="ADAL" clId="{BEB06973-5A00-4D48-99A4-E53EC76D1D08}" dt="2020-11-30T09:21:09.145" v="232" actId="20577"/>
          <ac:spMkLst>
            <pc:docMk/>
            <pc:sldMk cId="863704253" sldId="302"/>
            <ac:spMk id="2" creationId="{F5C5369E-1875-4747-8B90-059D751A3CB2}"/>
          </ac:spMkLst>
        </pc:spChg>
        <pc:spChg chg="del">
          <ac:chgData name="Thomas Noordeloos" userId="7c446670-7459-44eb-8c93-60d80c060528" providerId="ADAL" clId="{BEB06973-5A00-4D48-99A4-E53EC76D1D08}" dt="2020-11-30T09:20:51.459" v="184" actId="478"/>
          <ac:spMkLst>
            <pc:docMk/>
            <pc:sldMk cId="863704253" sldId="302"/>
            <ac:spMk id="11" creationId="{9B4006B7-32F0-4C18-AF12-3EF65DEC40BB}"/>
          </ac:spMkLst>
        </pc:spChg>
        <pc:spChg chg="del">
          <ac:chgData name="Thomas Noordeloos" userId="7c446670-7459-44eb-8c93-60d80c060528" providerId="ADAL" clId="{BEB06973-5A00-4D48-99A4-E53EC76D1D08}" dt="2020-11-30T09:20:51.459" v="184" actId="478"/>
          <ac:spMkLst>
            <pc:docMk/>
            <pc:sldMk cId="863704253" sldId="302"/>
            <ac:spMk id="12" creationId="{DC635CF1-81E3-439E-B67E-B318B0F56359}"/>
          </ac:spMkLst>
        </pc:spChg>
        <pc:spChg chg="del">
          <ac:chgData name="Thomas Noordeloos" userId="7c446670-7459-44eb-8c93-60d80c060528" providerId="ADAL" clId="{BEB06973-5A00-4D48-99A4-E53EC76D1D08}" dt="2020-11-30T09:20:51.459" v="184" actId="478"/>
          <ac:spMkLst>
            <pc:docMk/>
            <pc:sldMk cId="863704253" sldId="302"/>
            <ac:spMk id="13" creationId="{D691A97C-BB20-4C82-AB92-8466027FD80D}"/>
          </ac:spMkLst>
        </pc:spChg>
        <pc:spChg chg="del">
          <ac:chgData name="Thomas Noordeloos" userId="7c446670-7459-44eb-8c93-60d80c060528" providerId="ADAL" clId="{BEB06973-5A00-4D48-99A4-E53EC76D1D08}" dt="2020-11-30T09:20:51.459" v="184" actId="478"/>
          <ac:spMkLst>
            <pc:docMk/>
            <pc:sldMk cId="863704253" sldId="302"/>
            <ac:spMk id="14" creationId="{6B2A078C-2687-4955-A9DA-0DB7B65C7FA8}"/>
          </ac:spMkLst>
        </pc:spChg>
        <pc:spChg chg="add mod">
          <ac:chgData name="Thomas Noordeloos" userId="7c446670-7459-44eb-8c93-60d80c060528" providerId="ADAL" clId="{BEB06973-5A00-4D48-99A4-E53EC76D1D08}" dt="2020-11-30T09:23:34.779" v="252" actId="403"/>
          <ac:spMkLst>
            <pc:docMk/>
            <pc:sldMk cId="863704253" sldId="302"/>
            <ac:spMk id="15" creationId="{7C75654F-A7D9-49E7-9381-2C2F23559D9F}"/>
          </ac:spMkLst>
        </pc:spChg>
        <pc:picChg chg="del">
          <ac:chgData name="Thomas Noordeloos" userId="7c446670-7459-44eb-8c93-60d80c060528" providerId="ADAL" clId="{BEB06973-5A00-4D48-99A4-E53EC76D1D08}" dt="2020-11-30T09:20:51.459" v="184" actId="478"/>
          <ac:picMkLst>
            <pc:docMk/>
            <pc:sldMk cId="863704253" sldId="302"/>
            <ac:picMk id="6" creationId="{95F836FA-334E-4078-8CFD-CD49037B9909}"/>
          </ac:picMkLst>
        </pc:picChg>
        <pc:picChg chg="del">
          <ac:chgData name="Thomas Noordeloos" userId="7c446670-7459-44eb-8c93-60d80c060528" providerId="ADAL" clId="{BEB06973-5A00-4D48-99A4-E53EC76D1D08}" dt="2020-11-30T09:20:51.459" v="184" actId="478"/>
          <ac:picMkLst>
            <pc:docMk/>
            <pc:sldMk cId="863704253" sldId="302"/>
            <ac:picMk id="8" creationId="{D17AD0F9-FF41-489F-BB92-0650C2FB7E23}"/>
          </ac:picMkLst>
        </pc:picChg>
        <pc:picChg chg="del">
          <ac:chgData name="Thomas Noordeloos" userId="7c446670-7459-44eb-8c93-60d80c060528" providerId="ADAL" clId="{BEB06973-5A00-4D48-99A4-E53EC76D1D08}" dt="2020-11-30T09:20:51.459" v="184" actId="478"/>
          <ac:picMkLst>
            <pc:docMk/>
            <pc:sldMk cId="863704253" sldId="302"/>
            <ac:picMk id="9" creationId="{3EBD8765-7608-47F7-AFF2-0F24FB8D197E}"/>
          </ac:picMkLst>
        </pc:picChg>
        <pc:picChg chg="del">
          <ac:chgData name="Thomas Noordeloos" userId="7c446670-7459-44eb-8c93-60d80c060528" providerId="ADAL" clId="{BEB06973-5A00-4D48-99A4-E53EC76D1D08}" dt="2020-11-30T09:20:51.459" v="184" actId="478"/>
          <ac:picMkLst>
            <pc:docMk/>
            <pc:sldMk cId="863704253" sldId="302"/>
            <ac:picMk id="10" creationId="{A44A6741-A43C-4EC9-B2F2-B0CCBCB82C56}"/>
          </ac:picMkLst>
        </pc:picChg>
        <pc:picChg chg="add mod">
          <ac:chgData name="Thomas Noordeloos" userId="7c446670-7459-44eb-8c93-60d80c060528" providerId="ADAL" clId="{BEB06973-5A00-4D48-99A4-E53EC76D1D08}" dt="2020-11-30T09:25:34.859" v="255" actId="1076"/>
          <ac:picMkLst>
            <pc:docMk/>
            <pc:sldMk cId="863704253" sldId="302"/>
            <ac:picMk id="1026" creationId="{ACE070AB-3C8D-4F40-B709-6019483F7251}"/>
          </ac:picMkLst>
        </pc:picChg>
      </pc:sldChg>
      <pc:sldChg chg="addSp delSp modSp add mod">
        <pc:chgData name="Thomas Noordeloos" userId="7c446670-7459-44eb-8c93-60d80c060528" providerId="ADAL" clId="{BEB06973-5A00-4D48-99A4-E53EC76D1D08}" dt="2020-11-30T09:31:26.179" v="281" actId="1076"/>
        <pc:sldMkLst>
          <pc:docMk/>
          <pc:sldMk cId="2596254874" sldId="303"/>
        </pc:sldMkLst>
        <pc:spChg chg="add del mod">
          <ac:chgData name="Thomas Noordeloos" userId="7c446670-7459-44eb-8c93-60d80c060528" providerId="ADAL" clId="{BEB06973-5A00-4D48-99A4-E53EC76D1D08}" dt="2020-11-30T09:25:52.180" v="258" actId="478"/>
          <ac:spMkLst>
            <pc:docMk/>
            <pc:sldMk cId="2596254874" sldId="303"/>
            <ac:spMk id="4" creationId="{ECF19082-0B64-4C2A-B75E-66362D5BC8DD}"/>
          </ac:spMkLst>
        </pc:spChg>
        <pc:spChg chg="add mod">
          <ac:chgData name="Thomas Noordeloos" userId="7c446670-7459-44eb-8c93-60d80c060528" providerId="ADAL" clId="{BEB06973-5A00-4D48-99A4-E53EC76D1D08}" dt="2020-11-30T09:31:26.179" v="281" actId="1076"/>
          <ac:spMkLst>
            <pc:docMk/>
            <pc:sldMk cId="2596254874" sldId="303"/>
            <ac:spMk id="11" creationId="{6F921B9B-C436-4A2F-8641-F9F1BEF88E4A}"/>
          </ac:spMkLst>
        </pc:spChg>
        <pc:spChg chg="del">
          <ac:chgData name="Thomas Noordeloos" userId="7c446670-7459-44eb-8c93-60d80c060528" providerId="ADAL" clId="{BEB06973-5A00-4D48-99A4-E53EC76D1D08}" dt="2020-11-30T09:25:49.617" v="257" actId="478"/>
          <ac:spMkLst>
            <pc:docMk/>
            <pc:sldMk cId="2596254874" sldId="303"/>
            <ac:spMk id="15" creationId="{7C75654F-A7D9-49E7-9381-2C2F23559D9F}"/>
          </ac:spMkLst>
        </pc:spChg>
        <pc:picChg chg="add mod">
          <ac:chgData name="Thomas Noordeloos" userId="7c446670-7459-44eb-8c93-60d80c060528" providerId="ADAL" clId="{BEB06973-5A00-4D48-99A4-E53EC76D1D08}" dt="2020-11-30T09:28:34.625" v="264" actId="1076"/>
          <ac:picMkLst>
            <pc:docMk/>
            <pc:sldMk cId="2596254874" sldId="303"/>
            <ac:picMk id="6" creationId="{E3177107-E99F-4B11-BB10-ED58017E0388}"/>
          </ac:picMkLst>
        </pc:picChg>
        <pc:picChg chg="add mod ord">
          <ac:chgData name="Thomas Noordeloos" userId="7c446670-7459-44eb-8c93-60d80c060528" providerId="ADAL" clId="{BEB06973-5A00-4D48-99A4-E53EC76D1D08}" dt="2020-11-30T09:30:17.887" v="276" actId="1076"/>
          <ac:picMkLst>
            <pc:docMk/>
            <pc:sldMk cId="2596254874" sldId="303"/>
            <ac:picMk id="8" creationId="{897578FB-CA48-4C11-AA1F-F42F1838E0F1}"/>
          </ac:picMkLst>
        </pc:picChg>
        <pc:picChg chg="add mod">
          <ac:chgData name="Thomas Noordeloos" userId="7c446670-7459-44eb-8c93-60d80c060528" providerId="ADAL" clId="{BEB06973-5A00-4D48-99A4-E53EC76D1D08}" dt="2020-11-30T09:29:56.828" v="270" actId="1076"/>
          <ac:picMkLst>
            <pc:docMk/>
            <pc:sldMk cId="2596254874" sldId="303"/>
            <ac:picMk id="10" creationId="{910ACA86-6960-4C65-89EA-28C36DA93E54}"/>
          </ac:picMkLst>
        </pc:picChg>
        <pc:picChg chg="del mod">
          <ac:chgData name="Thomas Noordeloos" userId="7c446670-7459-44eb-8c93-60d80c060528" providerId="ADAL" clId="{BEB06973-5A00-4D48-99A4-E53EC76D1D08}" dt="2020-11-30T09:25:52.686" v="260" actId="478"/>
          <ac:picMkLst>
            <pc:docMk/>
            <pc:sldMk cId="2596254874" sldId="303"/>
            <ac:picMk id="1026" creationId="{ACE070AB-3C8D-4F40-B709-6019483F7251}"/>
          </ac:picMkLst>
        </pc:picChg>
      </pc:sldChg>
      <pc:sldChg chg="addSp delSp modSp add mod">
        <pc:chgData name="Thomas Noordeloos" userId="7c446670-7459-44eb-8c93-60d80c060528" providerId="ADAL" clId="{BEB06973-5A00-4D48-99A4-E53EC76D1D08}" dt="2020-11-30T09:32:17.769" v="286" actId="1076"/>
        <pc:sldMkLst>
          <pc:docMk/>
          <pc:sldMk cId="3635494607" sldId="304"/>
        </pc:sldMkLst>
        <pc:spChg chg="del">
          <ac:chgData name="Thomas Noordeloos" userId="7c446670-7459-44eb-8c93-60d80c060528" providerId="ADAL" clId="{BEB06973-5A00-4D48-99A4-E53EC76D1D08}" dt="2020-11-30T09:31:37.437" v="283" actId="478"/>
          <ac:spMkLst>
            <pc:docMk/>
            <pc:sldMk cId="3635494607" sldId="304"/>
            <ac:spMk id="11" creationId="{6F921B9B-C436-4A2F-8641-F9F1BEF88E4A}"/>
          </ac:spMkLst>
        </pc:spChg>
        <pc:picChg chg="add mod">
          <ac:chgData name="Thomas Noordeloos" userId="7c446670-7459-44eb-8c93-60d80c060528" providerId="ADAL" clId="{BEB06973-5A00-4D48-99A4-E53EC76D1D08}" dt="2020-11-30T09:32:17.769" v="286" actId="1076"/>
          <ac:picMkLst>
            <pc:docMk/>
            <pc:sldMk cId="3635494607" sldId="304"/>
            <ac:picMk id="4" creationId="{FF3DFA3E-8C8A-4127-B6D4-7C2EABC46FB6}"/>
          </ac:picMkLst>
        </pc:picChg>
        <pc:picChg chg="del">
          <ac:chgData name="Thomas Noordeloos" userId="7c446670-7459-44eb-8c93-60d80c060528" providerId="ADAL" clId="{BEB06973-5A00-4D48-99A4-E53EC76D1D08}" dt="2020-11-30T09:31:37.437" v="283" actId="478"/>
          <ac:picMkLst>
            <pc:docMk/>
            <pc:sldMk cId="3635494607" sldId="304"/>
            <ac:picMk id="6" creationId="{E3177107-E99F-4B11-BB10-ED58017E0388}"/>
          </ac:picMkLst>
        </pc:picChg>
        <pc:picChg chg="del">
          <ac:chgData name="Thomas Noordeloos" userId="7c446670-7459-44eb-8c93-60d80c060528" providerId="ADAL" clId="{BEB06973-5A00-4D48-99A4-E53EC76D1D08}" dt="2020-11-30T09:31:37.437" v="283" actId="478"/>
          <ac:picMkLst>
            <pc:docMk/>
            <pc:sldMk cId="3635494607" sldId="304"/>
            <ac:picMk id="8" creationId="{897578FB-CA48-4C11-AA1F-F42F1838E0F1}"/>
          </ac:picMkLst>
        </pc:picChg>
        <pc:picChg chg="del">
          <ac:chgData name="Thomas Noordeloos" userId="7c446670-7459-44eb-8c93-60d80c060528" providerId="ADAL" clId="{BEB06973-5A00-4D48-99A4-E53EC76D1D08}" dt="2020-11-30T09:31:37.437" v="283" actId="478"/>
          <ac:picMkLst>
            <pc:docMk/>
            <pc:sldMk cId="3635494607" sldId="304"/>
            <ac:picMk id="10" creationId="{910ACA86-6960-4C65-89EA-28C36DA93E54}"/>
          </ac:picMkLst>
        </pc:picChg>
      </pc:sldChg>
      <pc:sldChg chg="addSp delSp modSp add mod">
        <pc:chgData name="Thomas Noordeloos" userId="7c446670-7459-44eb-8c93-60d80c060528" providerId="ADAL" clId="{BEB06973-5A00-4D48-99A4-E53EC76D1D08}" dt="2020-11-30T09:32:46.394" v="291" actId="1076"/>
        <pc:sldMkLst>
          <pc:docMk/>
          <pc:sldMk cId="1067404260" sldId="305"/>
        </pc:sldMkLst>
        <pc:picChg chg="del">
          <ac:chgData name="Thomas Noordeloos" userId="7c446670-7459-44eb-8c93-60d80c060528" providerId="ADAL" clId="{BEB06973-5A00-4D48-99A4-E53EC76D1D08}" dt="2020-11-30T09:32:40.480" v="288" actId="478"/>
          <ac:picMkLst>
            <pc:docMk/>
            <pc:sldMk cId="1067404260" sldId="305"/>
            <ac:picMk id="4" creationId="{FF3DFA3E-8C8A-4127-B6D4-7C2EABC46FB6}"/>
          </ac:picMkLst>
        </pc:picChg>
        <pc:picChg chg="add mod">
          <ac:chgData name="Thomas Noordeloos" userId="7c446670-7459-44eb-8c93-60d80c060528" providerId="ADAL" clId="{BEB06973-5A00-4D48-99A4-E53EC76D1D08}" dt="2020-11-30T09:32:46.394" v="291" actId="1076"/>
          <ac:picMkLst>
            <pc:docMk/>
            <pc:sldMk cId="1067404260" sldId="305"/>
            <ac:picMk id="5" creationId="{28BF3BC9-7088-4A07-A24D-2667FE7029E9}"/>
          </ac:picMkLst>
        </pc:picChg>
      </pc:sldChg>
      <pc:sldChg chg="addSp delSp modSp add mod">
        <pc:chgData name="Thomas Noordeloos" userId="7c446670-7459-44eb-8c93-60d80c060528" providerId="ADAL" clId="{BEB06973-5A00-4D48-99A4-E53EC76D1D08}" dt="2020-11-30T09:33:22.819" v="296" actId="1076"/>
        <pc:sldMkLst>
          <pc:docMk/>
          <pc:sldMk cId="2662498440" sldId="306"/>
        </pc:sldMkLst>
        <pc:picChg chg="add mod">
          <ac:chgData name="Thomas Noordeloos" userId="7c446670-7459-44eb-8c93-60d80c060528" providerId="ADAL" clId="{BEB06973-5A00-4D48-99A4-E53EC76D1D08}" dt="2020-11-30T09:33:22.819" v="296" actId="1076"/>
          <ac:picMkLst>
            <pc:docMk/>
            <pc:sldMk cId="2662498440" sldId="306"/>
            <ac:picMk id="4" creationId="{678F76C5-C68A-4E6D-87B6-821EE6C785A0}"/>
          </ac:picMkLst>
        </pc:picChg>
        <pc:picChg chg="del">
          <ac:chgData name="Thomas Noordeloos" userId="7c446670-7459-44eb-8c93-60d80c060528" providerId="ADAL" clId="{BEB06973-5A00-4D48-99A4-E53EC76D1D08}" dt="2020-11-30T09:33:16.764" v="293" actId="478"/>
          <ac:picMkLst>
            <pc:docMk/>
            <pc:sldMk cId="2662498440" sldId="306"/>
            <ac:picMk id="5" creationId="{28BF3BC9-7088-4A07-A24D-2667FE7029E9}"/>
          </ac:picMkLst>
        </pc:picChg>
      </pc:sldChg>
      <pc:sldChg chg="addSp delSp modSp add mod">
        <pc:chgData name="Thomas Noordeloos" userId="7c446670-7459-44eb-8c93-60d80c060528" providerId="ADAL" clId="{BEB06973-5A00-4D48-99A4-E53EC76D1D08}" dt="2020-11-30T09:34:54.926" v="305" actId="1076"/>
        <pc:sldMkLst>
          <pc:docMk/>
          <pc:sldMk cId="1611934521" sldId="307"/>
        </pc:sldMkLst>
        <pc:picChg chg="del">
          <ac:chgData name="Thomas Noordeloos" userId="7c446670-7459-44eb-8c93-60d80c060528" providerId="ADAL" clId="{BEB06973-5A00-4D48-99A4-E53EC76D1D08}" dt="2020-11-30T09:34:37.779" v="298" actId="478"/>
          <ac:picMkLst>
            <pc:docMk/>
            <pc:sldMk cId="1611934521" sldId="307"/>
            <ac:picMk id="4" creationId="{FF3DFA3E-8C8A-4127-B6D4-7C2EABC46FB6}"/>
          </ac:picMkLst>
        </pc:picChg>
        <pc:picChg chg="add mod">
          <ac:chgData name="Thomas Noordeloos" userId="7c446670-7459-44eb-8c93-60d80c060528" providerId="ADAL" clId="{BEB06973-5A00-4D48-99A4-E53EC76D1D08}" dt="2020-11-30T09:34:42.844" v="301" actId="1076"/>
          <ac:picMkLst>
            <pc:docMk/>
            <pc:sldMk cId="1611934521" sldId="307"/>
            <ac:picMk id="5" creationId="{690335CA-34DB-4C7A-AEEE-DBB9243EFD93}"/>
          </ac:picMkLst>
        </pc:picChg>
        <pc:picChg chg="add mod">
          <ac:chgData name="Thomas Noordeloos" userId="7c446670-7459-44eb-8c93-60d80c060528" providerId="ADAL" clId="{BEB06973-5A00-4D48-99A4-E53EC76D1D08}" dt="2020-11-30T09:34:54.926" v="305" actId="1076"/>
          <ac:picMkLst>
            <pc:docMk/>
            <pc:sldMk cId="1611934521" sldId="307"/>
            <ac:picMk id="7" creationId="{55236C0C-5EA4-4836-881B-E11B618B5A56}"/>
          </ac:picMkLst>
        </pc:picChg>
      </pc:sldChg>
      <pc:sldChg chg="addSp delSp modSp add mod">
        <pc:chgData name="Thomas Noordeloos" userId="7c446670-7459-44eb-8c93-60d80c060528" providerId="ADAL" clId="{BEB06973-5A00-4D48-99A4-E53EC76D1D08}" dt="2020-11-30T09:35:35.174" v="310" actId="1076"/>
        <pc:sldMkLst>
          <pc:docMk/>
          <pc:sldMk cId="2367659457" sldId="308"/>
        </pc:sldMkLst>
        <pc:picChg chg="del">
          <ac:chgData name="Thomas Noordeloos" userId="7c446670-7459-44eb-8c93-60d80c060528" providerId="ADAL" clId="{BEB06973-5A00-4D48-99A4-E53EC76D1D08}" dt="2020-11-30T09:35:26.781" v="307" actId="478"/>
          <ac:picMkLst>
            <pc:docMk/>
            <pc:sldMk cId="2367659457" sldId="308"/>
            <ac:picMk id="5" creationId="{690335CA-34DB-4C7A-AEEE-DBB9243EFD93}"/>
          </ac:picMkLst>
        </pc:picChg>
        <pc:picChg chg="del">
          <ac:chgData name="Thomas Noordeloos" userId="7c446670-7459-44eb-8c93-60d80c060528" providerId="ADAL" clId="{BEB06973-5A00-4D48-99A4-E53EC76D1D08}" dt="2020-11-30T09:35:26.781" v="307" actId="478"/>
          <ac:picMkLst>
            <pc:docMk/>
            <pc:sldMk cId="2367659457" sldId="308"/>
            <ac:picMk id="7" creationId="{55236C0C-5EA4-4836-881B-E11B618B5A56}"/>
          </ac:picMkLst>
        </pc:picChg>
        <pc:picChg chg="add mod">
          <ac:chgData name="Thomas Noordeloos" userId="7c446670-7459-44eb-8c93-60d80c060528" providerId="ADAL" clId="{BEB06973-5A00-4D48-99A4-E53EC76D1D08}" dt="2020-11-30T09:35:35.174" v="310" actId="1076"/>
          <ac:picMkLst>
            <pc:docMk/>
            <pc:sldMk cId="2367659457" sldId="308"/>
            <ac:picMk id="2050" creationId="{E6D08881-098B-4672-9204-F57BAA49C227}"/>
          </ac:picMkLst>
        </pc:picChg>
      </pc:sldChg>
      <pc:sldChg chg="addSp delSp modSp add mod">
        <pc:chgData name="Thomas Noordeloos" userId="7c446670-7459-44eb-8c93-60d80c060528" providerId="ADAL" clId="{BEB06973-5A00-4D48-99A4-E53EC76D1D08}" dt="2020-11-30T09:45:27.424" v="356" actId="1076"/>
        <pc:sldMkLst>
          <pc:docMk/>
          <pc:sldMk cId="485374766" sldId="309"/>
        </pc:sldMkLst>
        <pc:picChg chg="add mod">
          <ac:chgData name="Thomas Noordeloos" userId="7c446670-7459-44eb-8c93-60d80c060528" providerId="ADAL" clId="{BEB06973-5A00-4D48-99A4-E53EC76D1D08}" dt="2020-11-30T09:45:27.424" v="356" actId="1076"/>
          <ac:picMkLst>
            <pc:docMk/>
            <pc:sldMk cId="485374766" sldId="309"/>
            <ac:picMk id="4" creationId="{4FF952EA-6DAD-4D53-92D5-6D130CA17A75}"/>
          </ac:picMkLst>
        </pc:picChg>
        <pc:picChg chg="del">
          <ac:chgData name="Thomas Noordeloos" userId="7c446670-7459-44eb-8c93-60d80c060528" providerId="ADAL" clId="{BEB06973-5A00-4D48-99A4-E53EC76D1D08}" dt="2020-11-30T09:45:20.510" v="353" actId="478"/>
          <ac:picMkLst>
            <pc:docMk/>
            <pc:sldMk cId="485374766" sldId="309"/>
            <ac:picMk id="2050" creationId="{E6D08881-098B-4672-9204-F57BAA49C227}"/>
          </ac:picMkLst>
        </pc:picChg>
      </pc:sldChg>
      <pc:sldChg chg="addSp delSp modSp add mod">
        <pc:chgData name="Thomas Noordeloos" userId="7c446670-7459-44eb-8c93-60d80c060528" providerId="ADAL" clId="{BEB06973-5A00-4D48-99A4-E53EC76D1D08}" dt="2020-11-30T09:53:10.128" v="443" actId="20577"/>
        <pc:sldMkLst>
          <pc:docMk/>
          <pc:sldMk cId="106459463" sldId="310"/>
        </pc:sldMkLst>
        <pc:spChg chg="add mod">
          <ac:chgData name="Thomas Noordeloos" userId="7c446670-7459-44eb-8c93-60d80c060528" providerId="ADAL" clId="{BEB06973-5A00-4D48-99A4-E53EC76D1D08}" dt="2020-11-30T09:53:10.128" v="443" actId="20577"/>
          <ac:spMkLst>
            <pc:docMk/>
            <pc:sldMk cId="106459463" sldId="310"/>
            <ac:spMk id="3" creationId="{6D63224B-2FC7-4107-9FDE-ACE38FA20632}"/>
          </ac:spMkLst>
        </pc:spChg>
        <pc:picChg chg="del">
          <ac:chgData name="Thomas Noordeloos" userId="7c446670-7459-44eb-8c93-60d80c060528" providerId="ADAL" clId="{BEB06973-5A00-4D48-99A4-E53EC76D1D08}" dt="2020-11-30T09:52:18.080" v="358" actId="478"/>
          <ac:picMkLst>
            <pc:docMk/>
            <pc:sldMk cId="106459463" sldId="310"/>
            <ac:picMk id="4" creationId="{678F76C5-C68A-4E6D-87B6-821EE6C785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8000" b="1" dirty="0">
                <a:solidFill>
                  <a:srgbClr val="FFC000"/>
                </a:solidFill>
              </a:rPr>
              <a:t>Week 4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11519"/>
              </p:ext>
            </p:extLst>
          </p:nvPr>
        </p:nvGraphicFramePr>
        <p:xfrm>
          <a:off x="2177582" y="5714290"/>
          <a:ext cx="7877614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04251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60">
                  <a:extLst>
                    <a:ext uri="{9D8B030D-6E8A-4147-A177-3AD203B41FA5}">
                      <a16:colId xmlns:a16="http://schemas.microsoft.com/office/drawing/2014/main" val="1983007481"/>
                    </a:ext>
                  </a:extLst>
                </a:gridCol>
                <a:gridCol w="704251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692531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679618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07548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A7F4A7-A5BE-41F0-8E41-D01172C7E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1035" y="1934682"/>
            <a:ext cx="6083416" cy="3107101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Integraal </a:t>
            </a:r>
            <a:r>
              <a:rPr lang="nl-NL" dirty="0" err="1"/>
              <a:t>Beoordelingmoment</a:t>
            </a:r>
            <a:r>
              <a:rPr lang="nl-NL" dirty="0"/>
              <a:t> (IBM)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5369E-1875-4747-8B90-059D75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IBM (Integraal Beoordelingsmoment)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F952EA-6DAD-4D53-92D5-6D130CA17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392" y="1844361"/>
            <a:ext cx="8523215" cy="412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7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5369E-1875-4747-8B90-059D75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IBM (Integraal Beoordelingsmoment)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BF3BC9-7088-4A07-A24D-2667FE702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861" y="1690688"/>
            <a:ext cx="7570278" cy="43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0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5369E-1875-4747-8B90-059D75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IBM (Integraal Beoordelingsmoment)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8F76C5-C68A-4E6D-87B6-821EE6C7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45" y="2248250"/>
            <a:ext cx="7250709" cy="31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5369E-1875-4747-8B90-059D75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IBM (Integraal Beoordelingsmoment)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D63224B-2FC7-4107-9FDE-ACE38FA20632}"/>
              </a:ext>
            </a:extLst>
          </p:cNvPr>
          <p:cNvSpPr txBox="1"/>
          <p:nvPr/>
        </p:nvSpPr>
        <p:spPr>
          <a:xfrm>
            <a:off x="1795245" y="3028890"/>
            <a:ext cx="895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Aan welke kerntaken en werkprocessen ga jij werken deze </a:t>
            </a:r>
            <a:r>
              <a:rPr lang="nl-NL" sz="2000"/>
              <a:t>periode?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645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/>
              <a:t>Leerjaar 2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5310001-F911-4717-A51C-BB8C6D7C8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84" y="2182769"/>
            <a:ext cx="11968432" cy="245595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79345849-586B-46CD-8F25-6F84212F3489}"/>
              </a:ext>
            </a:extLst>
          </p:cNvPr>
          <p:cNvCxnSpPr>
            <a:cxnSpLocks/>
          </p:cNvCxnSpPr>
          <p:nvPr/>
        </p:nvCxnSpPr>
        <p:spPr>
          <a:xfrm flipH="1">
            <a:off x="1269507" y="1806222"/>
            <a:ext cx="1304362" cy="19401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F6565F70-9D82-4C99-AAEC-33104CC8891B}"/>
              </a:ext>
            </a:extLst>
          </p:cNvPr>
          <p:cNvSpPr txBox="1"/>
          <p:nvPr/>
        </p:nvSpPr>
        <p:spPr>
          <a:xfrm>
            <a:off x="1649284" y="1566404"/>
            <a:ext cx="225777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bevindt zich hier</a:t>
            </a:r>
          </a:p>
        </p:txBody>
      </p:sp>
      <p:sp>
        <p:nvSpPr>
          <p:cNvPr id="12" name="Rechteraccolade 11">
            <a:extLst>
              <a:ext uri="{FF2B5EF4-FFF2-40B4-BE49-F238E27FC236}">
                <a16:creationId xmlns:a16="http://schemas.microsoft.com/office/drawing/2014/main" id="{1260B006-3A86-49A0-A6B6-57244B8B05C8}"/>
              </a:ext>
            </a:extLst>
          </p:cNvPr>
          <p:cNvSpPr/>
          <p:nvPr/>
        </p:nvSpPr>
        <p:spPr>
          <a:xfrm rot="5400000">
            <a:off x="1879643" y="3020412"/>
            <a:ext cx="422349" cy="3800024"/>
          </a:xfrm>
          <a:prstGeom prst="rightBrace">
            <a:avLst>
              <a:gd name="adj1" fmla="val 0"/>
              <a:gd name="adj2" fmla="val 5200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hteraccolade 14">
            <a:extLst>
              <a:ext uri="{FF2B5EF4-FFF2-40B4-BE49-F238E27FC236}">
                <a16:creationId xmlns:a16="http://schemas.microsoft.com/office/drawing/2014/main" id="{C54750BC-F75E-4419-8788-056A1FE7A075}"/>
              </a:ext>
            </a:extLst>
          </p:cNvPr>
          <p:cNvSpPr/>
          <p:nvPr/>
        </p:nvSpPr>
        <p:spPr>
          <a:xfrm rot="5400000">
            <a:off x="5658703" y="3137126"/>
            <a:ext cx="422349" cy="3566600"/>
          </a:xfrm>
          <a:prstGeom prst="rightBrace">
            <a:avLst>
              <a:gd name="adj1" fmla="val 0"/>
              <a:gd name="adj2" fmla="val 5200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0583572-EB87-4692-956C-933103F3A613}"/>
              </a:ext>
            </a:extLst>
          </p:cNvPr>
          <p:cNvSpPr txBox="1"/>
          <p:nvPr/>
        </p:nvSpPr>
        <p:spPr>
          <a:xfrm>
            <a:off x="1052239" y="5133598"/>
            <a:ext cx="20771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Periode 2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602051A-01B7-40A3-A036-BF04B1F86853}"/>
              </a:ext>
            </a:extLst>
          </p:cNvPr>
          <p:cNvSpPr txBox="1"/>
          <p:nvPr/>
        </p:nvSpPr>
        <p:spPr>
          <a:xfrm>
            <a:off x="4831299" y="5142842"/>
            <a:ext cx="20771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Periode 3</a:t>
            </a:r>
          </a:p>
        </p:txBody>
      </p:sp>
      <p:sp>
        <p:nvSpPr>
          <p:cNvPr id="20" name="Rechteraccolade 19">
            <a:extLst>
              <a:ext uri="{FF2B5EF4-FFF2-40B4-BE49-F238E27FC236}">
                <a16:creationId xmlns:a16="http://schemas.microsoft.com/office/drawing/2014/main" id="{D788AEE0-8C8B-486B-B716-38B3E2AB4B82}"/>
              </a:ext>
            </a:extLst>
          </p:cNvPr>
          <p:cNvSpPr/>
          <p:nvPr/>
        </p:nvSpPr>
        <p:spPr>
          <a:xfrm rot="5400000">
            <a:off x="9598852" y="3376654"/>
            <a:ext cx="422349" cy="3087545"/>
          </a:xfrm>
          <a:prstGeom prst="rightBrace">
            <a:avLst>
              <a:gd name="adj1" fmla="val 0"/>
              <a:gd name="adj2" fmla="val 5200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6822758-91BC-4B2E-8B20-3A2EF35DA0DE}"/>
              </a:ext>
            </a:extLst>
          </p:cNvPr>
          <p:cNvSpPr txBox="1"/>
          <p:nvPr/>
        </p:nvSpPr>
        <p:spPr>
          <a:xfrm>
            <a:off x="8771448" y="5142842"/>
            <a:ext cx="20771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Periode 4</a:t>
            </a:r>
          </a:p>
        </p:txBody>
      </p:sp>
    </p:spTree>
    <p:extLst>
      <p:ext uri="{BB962C8B-B14F-4D97-AF65-F5344CB8AC3E}">
        <p14:creationId xmlns:p14="http://schemas.microsoft.com/office/powerpoint/2010/main" val="107324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A2E53C8-56E3-48CB-A7A2-11DFC5F6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347" y="1816264"/>
            <a:ext cx="6780700" cy="281894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8B47227-AD30-4906-9A71-77718596534C}"/>
              </a:ext>
            </a:extLst>
          </p:cNvPr>
          <p:cNvSpPr txBox="1"/>
          <p:nvPr/>
        </p:nvSpPr>
        <p:spPr>
          <a:xfrm>
            <a:off x="5801691" y="669870"/>
            <a:ext cx="364465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Donderdag zijn de individuele gesprekken; geen gesprek = vrij! 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2D4FF9BB-81E0-46B8-BA5F-02EC99329A06}"/>
              </a:ext>
            </a:extLst>
          </p:cNvPr>
          <p:cNvCxnSpPr>
            <a:cxnSpLocks/>
          </p:cNvCxnSpPr>
          <p:nvPr/>
        </p:nvCxnSpPr>
        <p:spPr>
          <a:xfrm flipV="1">
            <a:off x="7624019" y="1316201"/>
            <a:ext cx="0" cy="8397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0938EE9D-8EA9-421C-9CD4-12536B8E0858}"/>
              </a:ext>
            </a:extLst>
          </p:cNvPr>
          <p:cNvSpPr txBox="1"/>
          <p:nvPr/>
        </p:nvSpPr>
        <p:spPr>
          <a:xfrm>
            <a:off x="2541865" y="4925823"/>
            <a:ext cx="316763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Maandag en dinsdag zijn klassikale L&amp;O-lessen! 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A25B1FEB-BB8C-4EB6-945D-57FEB4DB4D0B}"/>
              </a:ext>
            </a:extLst>
          </p:cNvPr>
          <p:cNvCxnSpPr>
            <a:cxnSpLocks/>
          </p:cNvCxnSpPr>
          <p:nvPr/>
        </p:nvCxnSpPr>
        <p:spPr>
          <a:xfrm>
            <a:off x="4371231" y="3175617"/>
            <a:ext cx="0" cy="1750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FE739A0-82A0-4FA9-B5FC-E2567E12AD2E}"/>
              </a:ext>
            </a:extLst>
          </p:cNvPr>
          <p:cNvCxnSpPr>
            <a:cxnSpLocks/>
          </p:cNvCxnSpPr>
          <p:nvPr/>
        </p:nvCxnSpPr>
        <p:spPr>
          <a:xfrm>
            <a:off x="5438031" y="4389234"/>
            <a:ext cx="0" cy="536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2FD4E652-C2B3-45FA-94DF-3B13140C19D3}"/>
              </a:ext>
            </a:extLst>
          </p:cNvPr>
          <p:cNvSpPr txBox="1"/>
          <p:nvPr/>
        </p:nvSpPr>
        <p:spPr>
          <a:xfrm>
            <a:off x="6129879" y="4759340"/>
            <a:ext cx="358457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Expertlessen vrijdag:</a:t>
            </a:r>
          </a:p>
          <a:p>
            <a:r>
              <a:rPr lang="nl-NL" dirty="0"/>
              <a:t>LS: 1 t/m 3-e uur</a:t>
            </a:r>
          </a:p>
          <a:p>
            <a:r>
              <a:rPr lang="nl-NL" dirty="0"/>
              <a:t>VT: 4 t/m 6-e uur</a:t>
            </a:r>
          </a:p>
          <a:p>
            <a:r>
              <a:rPr lang="nl-NL" dirty="0"/>
              <a:t>SW, BB, WE: 3 t/m 5-e uur   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591028C1-102A-46DC-8A85-5C19A10D2C56}"/>
              </a:ext>
            </a:extLst>
          </p:cNvPr>
          <p:cNvCxnSpPr>
            <a:cxnSpLocks/>
          </p:cNvCxnSpPr>
          <p:nvPr/>
        </p:nvCxnSpPr>
        <p:spPr>
          <a:xfrm>
            <a:off x="8562231" y="4050720"/>
            <a:ext cx="0" cy="974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5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5369E-1875-4747-8B90-059D75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Week 4 IBS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B4006B7-32F0-4C18-AF12-3EF65DEC40BB}"/>
              </a:ext>
            </a:extLst>
          </p:cNvPr>
          <p:cNvSpPr txBox="1"/>
          <p:nvPr/>
        </p:nvSpPr>
        <p:spPr>
          <a:xfrm>
            <a:off x="545026" y="1410302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2060"/>
                </a:solidFill>
              </a:rPr>
              <a:t>Maandag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C635CF1-81E3-439E-B67E-B318B0F56359}"/>
              </a:ext>
            </a:extLst>
          </p:cNvPr>
          <p:cNvSpPr txBox="1"/>
          <p:nvPr/>
        </p:nvSpPr>
        <p:spPr>
          <a:xfrm>
            <a:off x="3585541" y="1309672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2060"/>
                </a:solidFill>
              </a:rPr>
              <a:t>Dinsdag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691A97C-BB20-4C82-AB92-8466027FD80D}"/>
              </a:ext>
            </a:extLst>
          </p:cNvPr>
          <p:cNvSpPr txBox="1"/>
          <p:nvPr/>
        </p:nvSpPr>
        <p:spPr>
          <a:xfrm>
            <a:off x="6660133" y="1309672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2060"/>
                </a:solidFill>
              </a:rPr>
              <a:t>Woensdag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B2A078C-2687-4955-A9DA-0DB7B65C7FA8}"/>
              </a:ext>
            </a:extLst>
          </p:cNvPr>
          <p:cNvSpPr txBox="1"/>
          <p:nvPr/>
        </p:nvSpPr>
        <p:spPr>
          <a:xfrm>
            <a:off x="9734725" y="1309672"/>
            <a:ext cx="161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2060"/>
                </a:solidFill>
              </a:rPr>
              <a:t>Donderdag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7F05D97D-3193-4CFB-B966-D962EBCC1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9" y="1829833"/>
            <a:ext cx="2481570" cy="319833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6CC304A-C070-44A9-B98C-18E7A3CC5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063" y="2326723"/>
            <a:ext cx="2750932" cy="237034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BD89A09-0108-4FCE-A430-6B15B3F16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64"/>
          <a:stretch/>
        </p:blipFill>
        <p:spPr>
          <a:xfrm>
            <a:off x="5943069" y="2326722"/>
            <a:ext cx="2936784" cy="237034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96E1213-CA37-46FE-8DE5-95CEF48A3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927" y="1829832"/>
            <a:ext cx="2583753" cy="31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2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5369E-1875-4747-8B90-059D75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IBM (Integraal Beoordelingsmoment)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7C75654F-A7D9-49E7-9381-2C2F23559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189"/>
            <a:ext cx="5724874" cy="4435475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Bestaat uit drie onderdelen:</a:t>
            </a:r>
          </a:p>
          <a:p>
            <a:pPr marL="0" indent="0">
              <a:buNone/>
            </a:pPr>
            <a:endParaRPr lang="nl-NL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 TOP stukken (Trots Op Prestatie)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 PO (Persoonlijk ontwikkeldoel)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 CGI (Criterium Gericht Interview)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Uitgangspunten IBM: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Praktijkervaring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Theoretische kennis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Eigen visie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1026" name="Picture 2" descr="Een goed gesprek - Protestantse Gemeente Winschoten">
            <a:extLst>
              <a:ext uri="{FF2B5EF4-FFF2-40B4-BE49-F238E27FC236}">
                <a16:creationId xmlns:a16="http://schemas.microsoft.com/office/drawing/2014/main" id="{ACE070AB-3C8D-4F40-B709-6019483F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14" y="2531378"/>
            <a:ext cx="34766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0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5369E-1875-4747-8B90-059D75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IBM (Integraal Beoordelingsmoment)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3177107-E99F-4B11-BB10-ED58017E0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761" y="1400962"/>
            <a:ext cx="3007050" cy="469364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10ACA86-6960-4C65-89EA-28C36DA93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99" y="1828816"/>
            <a:ext cx="5167313" cy="21431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97578FB-CA48-4C11-AA1F-F42F1838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023" y="3213342"/>
            <a:ext cx="4648779" cy="1517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6F921B9B-C436-4A2F-8641-F9F1BEF88E4A}"/>
              </a:ext>
            </a:extLst>
          </p:cNvPr>
          <p:cNvSpPr/>
          <p:nvPr/>
        </p:nvSpPr>
        <p:spPr>
          <a:xfrm>
            <a:off x="6411102" y="4060271"/>
            <a:ext cx="1315339" cy="1677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25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5369E-1875-4747-8B90-059D75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IBM (Integraal Beoordelingsmoment)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3DFA3E-8C8A-4127-B6D4-7C2EABC46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3" y="1787616"/>
            <a:ext cx="8215094" cy="343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5369E-1875-4747-8B90-059D75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IBM (Integraal Beoordelingsmoment)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0335CA-34DB-4C7A-AEEE-DBB9243EF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28" y="1841738"/>
            <a:ext cx="9134343" cy="3577549"/>
          </a:xfrm>
          <a:prstGeom prst="rect">
            <a:avLst/>
          </a:prstGeom>
        </p:spPr>
      </p:pic>
      <p:pic>
        <p:nvPicPr>
          <p:cNvPr id="7" name="Afbeelding 6" descr="Afbeelding met speelgoed&#10;&#10;Automatisch gegenereerde beschrijving">
            <a:extLst>
              <a:ext uri="{FF2B5EF4-FFF2-40B4-BE49-F238E27FC236}">
                <a16:creationId xmlns:a16="http://schemas.microsoft.com/office/drawing/2014/main" id="{55236C0C-5EA4-4836-881B-E11B618B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40" y="4264093"/>
            <a:ext cx="2481077" cy="11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3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5369E-1875-4747-8B90-059D751A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IBM (Integraal Beoordelingsmoment)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6D08881-098B-4672-9204-F57BAA49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04" y="1690688"/>
            <a:ext cx="8084191" cy="431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594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47a28104-336f-447d-946e-e305ac2bcd47"/>
    <ds:schemaRef ds:uri="34354c1b-6b8c-435b-ad50-990538c1955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188</Words>
  <Application>Microsoft Office PowerPoint</Application>
  <PresentationFormat>Breedbeeld</PresentationFormat>
  <Paragraphs>49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Thema1</vt:lpstr>
      <vt:lpstr>Week 4</vt:lpstr>
      <vt:lpstr>Leerjaar 2</vt:lpstr>
      <vt:lpstr>PowerPoint-presentatie</vt:lpstr>
      <vt:lpstr>Week 4 IBS</vt:lpstr>
      <vt:lpstr>IBM (Integraal Beoordelingsmoment)</vt:lpstr>
      <vt:lpstr>IBM (Integraal Beoordelingsmoment)</vt:lpstr>
      <vt:lpstr>IBM (Integraal Beoordelingsmoment)</vt:lpstr>
      <vt:lpstr>IBM (Integraal Beoordelingsmoment)</vt:lpstr>
      <vt:lpstr>IBM (Integraal Beoordelingsmoment)</vt:lpstr>
      <vt:lpstr>IBM (Integraal Beoordelingsmoment)</vt:lpstr>
      <vt:lpstr>IBM (Integraal Beoordelingsmoment)</vt:lpstr>
      <vt:lpstr>IBM (Integraal Beoordelingsmoment)</vt:lpstr>
      <vt:lpstr>IBM (Integraal Beoordelingsmoment)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MVO</dc:title>
  <dc:creator>Valerie van den Berg</dc:creator>
  <cp:lastModifiedBy>Thomas Noordeloos</cp:lastModifiedBy>
  <cp:revision>2</cp:revision>
  <dcterms:created xsi:type="dcterms:W3CDTF">2020-11-17T12:57:59Z</dcterms:created>
  <dcterms:modified xsi:type="dcterms:W3CDTF">2020-11-30T09:53:37Z</dcterms:modified>
</cp:coreProperties>
</file>